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1" r:id="rId2"/>
    <p:sldId id="312" r:id="rId3"/>
    <p:sldId id="313" r:id="rId4"/>
    <p:sldId id="31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37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31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40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48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84784"/>
            <a:ext cx="7920880" cy="2952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Пошук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Божого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пробудження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гине</a:t>
            </a:r>
            <a:endParaRPr lang="ru-RU" sz="4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16632"/>
            <a:ext cx="8132387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принесло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подостатком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844824"/>
            <a:ext cx="8708451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останнього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великого дня свята</a:t>
            </a:r>
            <a:b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стояв і кликав,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говорячи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прагне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вас нехай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Мене та 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пʼє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вірує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Мене, як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Писання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ріки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живої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води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потечуть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утроби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444208" y="6278246"/>
            <a:ext cx="2232248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7:37–38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019" y="116632"/>
            <a:ext cx="8750469" cy="65527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дому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тече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ріка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незмінної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Дай нашим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друзям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смак.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них стоять поодаль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переконані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них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гніваєшся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зневажаєш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покарати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тому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блукають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сутінках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думаючи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там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знайдеш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Дозволь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відчувають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коли просто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люблять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1044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даси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малесенький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ковток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рясного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потоку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наблизяться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напитися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досхочу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Осяй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теплом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приведи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даватиме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4437112"/>
            <a:ext cx="8136904" cy="20882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люди могли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відчути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Христове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яке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міняє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викриває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мудрості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220</Words>
  <Application>Microsoft Office PowerPoint</Application>
  <PresentationFormat>Екран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Verdana</vt:lpstr>
      <vt:lpstr>Тема Office</vt:lpstr>
      <vt:lpstr>Презентація PowerPoint</vt:lpstr>
      <vt:lpstr>23.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212</cp:revision>
  <dcterms:created xsi:type="dcterms:W3CDTF">2011-03-25T18:27:23Z</dcterms:created>
  <dcterms:modified xsi:type="dcterms:W3CDTF">2024-05-22T10:24:34Z</dcterms:modified>
</cp:coreProperties>
</file>